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AD"/>
    <a:srgbClr val="799A3D"/>
    <a:srgbClr val="A4CF5F"/>
    <a:srgbClr val="4D4129"/>
    <a:srgbClr val="F04B24"/>
    <a:srgbClr val="CC3727"/>
    <a:srgbClr val="1E252C"/>
    <a:srgbClr val="D29F2A"/>
    <a:srgbClr val="00B2E2"/>
    <a:srgbClr val="102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3ED92-8390-4EBC-8514-AFDE6B9B715E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DC8ED-D799-4A5B-9FCA-9096963C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1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DC8ED-D799-4A5B-9FCA-9096963C2E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5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51175"/>
            <a:ext cx="6400800" cy="8350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46C4AB8E-B9EA-48A5-8A25-2850424D470A}" type="datetime1">
              <a:rPr lang="en-US" smtClean="0"/>
              <a:t>1/26/2015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7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/Title Slide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BB9D98EE-90EA-4FF4-A027-24F714D1B299}" type="datetime1">
              <a:rPr lang="en-US" smtClean="0"/>
              <a:t>1/26/2015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9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Like No Plac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D35CE845-6040-494A-9E10-12483B73EF52}" type="datetime1">
              <a:rPr lang="en-US" smtClean="0"/>
              <a:t>1/26/2015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6,244 Ft.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B052BBD4-6E82-4AF7-A9EC-8F0D9AED7779}" type="datetime1">
              <a:rPr lang="en-US" smtClean="0"/>
              <a:t>1/26/2015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 6,244 Ft.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17076ACF-7276-44D2-B40B-273BD38848DF}" type="datetime1">
              <a:rPr lang="en-US" smtClean="0"/>
              <a:t>1/26/2015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4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rt Student -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D6E6F1AA-B60E-49DC-9F7D-2DE37E966034}" type="datetime1">
              <a:rPr lang="en-US" smtClean="0"/>
              <a:t>1/26/2015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ke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BE78974F-506F-4B56-8AD8-151304445935}" type="datetime1">
              <a:rPr lang="en-US" smtClean="0"/>
              <a:t>1/26/2015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yak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89E7CD8A-3CB4-4C7F-8577-69CD18D49886}" type="datetime1">
              <a:rPr lang="en-US" smtClean="0"/>
              <a:t>1/26/2015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9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ke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8CC0257B-2973-42B1-92B3-574CE219D6DD}" type="datetime1">
              <a:rPr lang="en-US" smtClean="0"/>
              <a:t>1/26/2015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9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rary Student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EF09C57C-A23A-417E-9DCF-62B285B93746}" type="datetime1">
              <a:rPr lang="en-US" smtClean="0"/>
              <a:t>1/26/2015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9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 Library Tah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31D7287B-04BD-498B-B18C-12CAAF239E68}" type="datetime1">
              <a:rPr lang="en-US" smtClean="0"/>
              <a:t>1/26/2015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9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Blur Taho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7DFEE1C1-AAD1-459F-9060-090CAE3745F4}" type="datetime1">
              <a:rPr lang="en-US" smtClean="0"/>
              <a:t>1/26/2015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96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tatement, or F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3451225"/>
          </a:xfrm>
        </p:spPr>
        <p:txBody>
          <a:bodyPr>
            <a:normAutofit/>
          </a:bodyPr>
          <a:lstStyle>
            <a:lvl1pPr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A876B79D-9AD1-4EC8-B77D-3050568A7B42}" type="datetime1">
              <a:rPr lang="en-US" smtClean="0"/>
              <a:t>1/26/2015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6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30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153C659F-1EF0-48D1-B365-ADF6F9C4C604}" type="datetime1">
              <a:rPr lang="en-US" smtClean="0"/>
              <a:t>1/26/2015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99CA4A6-AFC7-4293-928E-CE0832832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6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9" r:id="rId9"/>
    <p:sldLayoutId id="2147483649" r:id="rId10"/>
    <p:sldLayoutId id="2147483667" r:id="rId11"/>
    <p:sldLayoutId id="2147483668" r:id="rId12"/>
    <p:sldLayoutId id="214748367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B0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rgbClr val="102C5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02C5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102C5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02C5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102C5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37056"/>
      </p:ext>
    </p:extLst>
  </p:cSld>
  <p:clrMapOvr>
    <a:masterClrMapping/>
  </p:clrMapOvr>
</p:sld>
</file>

<file path=ppt/theme/theme1.xml><?xml version="1.0" encoding="utf-8"?>
<a:theme xmlns:a="http://schemas.openxmlformats.org/drawingml/2006/main" name="SNC Tah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NC Theme Fonts">
      <a:majorFont>
        <a:latin typeface="Brandon Grotesque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SNC Tahoe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Berry</dc:creator>
  <cp:lastModifiedBy>Sarah Berry</cp:lastModifiedBy>
  <cp:revision>32</cp:revision>
  <dcterms:created xsi:type="dcterms:W3CDTF">2015-01-13T02:37:37Z</dcterms:created>
  <dcterms:modified xsi:type="dcterms:W3CDTF">2015-01-26T19:27:34Z</dcterms:modified>
</cp:coreProperties>
</file>